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74" r:id="rId5"/>
    <p:sldId id="269" r:id="rId6"/>
    <p:sldId id="258" r:id="rId7"/>
    <p:sldId id="273" r:id="rId8"/>
    <p:sldId id="259" r:id="rId9"/>
    <p:sldId id="260" r:id="rId10"/>
    <p:sldId id="262" r:id="rId11"/>
    <p:sldId id="272" r:id="rId12"/>
    <p:sldId id="263" r:id="rId13"/>
    <p:sldId id="264" r:id="rId14"/>
    <p:sldId id="265" r:id="rId15"/>
    <p:sldId id="266" r:id="rId16"/>
    <p:sldId id="285" r:id="rId17"/>
    <p:sldId id="282" r:id="rId18"/>
    <p:sldId id="275" r:id="rId19"/>
    <p:sldId id="276" r:id="rId20"/>
    <p:sldId id="278" r:id="rId21"/>
    <p:sldId id="279" r:id="rId22"/>
    <p:sldId id="284" r:id="rId23"/>
    <p:sldId id="280" r:id="rId24"/>
    <p:sldId id="281" r:id="rId25"/>
    <p:sldId id="268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O'Donoghue" initials="MOD" lastIdx="13" clrIdx="0">
    <p:extLst>
      <p:ext uri="{19B8F6BF-5375-455C-9EA6-DF929625EA0E}">
        <p15:presenceInfo xmlns:p15="http://schemas.microsoft.com/office/powerpoint/2012/main" userId="Michelle O'Donogh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01E"/>
    <a:srgbClr val="8CFFFB"/>
    <a:srgbClr val="75C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810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656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34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691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07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222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9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26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500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546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78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946DB-F79B-4AAF-8F4A-5BDB8DA36E6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A75DE-1C2D-45C4-BE2C-8A1727C972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0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sv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premium-vector/cute-kids-girl-wearing-face-mask-health_6296063.htm" TargetMode="External"/><Relationship Id="rId13" Type="http://schemas.openxmlformats.org/officeDocument/2006/relationships/hyperlink" Target="https://es.123rf.com/photo_85325323_stock-vector-children-s-clinic-treatment-is-not-terrible-feeling-relax-.html" TargetMode="External"/><Relationship Id="rId18" Type="http://schemas.openxmlformats.org/officeDocument/2006/relationships/hyperlink" Target="https://e-shop.ie/500-pcs-surgical-3-ply-face-mask-in-ireland/p929477c40811" TargetMode="External"/><Relationship Id="rId3" Type="http://schemas.openxmlformats.org/officeDocument/2006/relationships/hyperlink" Target="https://www.shutterstock.com/image-vector/children-wearing-surgical-mask-prevent-virus-1631021197" TargetMode="External"/><Relationship Id="rId21" Type="http://schemas.openxmlformats.org/officeDocument/2006/relationships/hyperlink" Target="https://www.istockphoto.com/ie/vector/people-fight-with-coronavirus-cartoon-character-man-and-woman-attack-covid-19-gm1214372541-353288581" TargetMode="External"/><Relationship Id="rId7" Type="http://schemas.openxmlformats.org/officeDocument/2006/relationships/hyperlink" Target="https://www.bigstockphoto.com/es/image-362022973/stock-vector-crowd-of-infected-and-healthy-people-outside-during-corona-virus-outbreak-men-and-women-protecting" TargetMode="External"/><Relationship Id="rId12" Type="http://schemas.openxmlformats.org/officeDocument/2006/relationships/hyperlink" Target="https://es.123rf.com/clipart-vector/children_shopping.html?sti=lqlfyqb5zntxmdlrx1|&amp;mediapopup=81381606" TargetMode="External"/><Relationship Id="rId17" Type="http://schemas.openxmlformats.org/officeDocument/2006/relationships/hyperlink" Target="https://deepgreenpermaculture.com/2020/04/06/how-to-safely-put-on-use-and-remove-a-face-mask-to-protect-against-covid-19-coronavirus/" TargetMode="External"/><Relationship Id="rId2" Type="http://schemas.openxmlformats.org/officeDocument/2006/relationships/hyperlink" Target="https://www.vecteezy.com/vector-art/831234-family-wearing-protective-medical-masks" TargetMode="External"/><Relationship Id="rId16" Type="http://schemas.openxmlformats.org/officeDocument/2006/relationships/hyperlink" Target="https://tianascloset.com/index.php/2020/04/05/how-to-wear-your-face-masks-the-right-way/" TargetMode="External"/><Relationship Id="rId20" Type="http://schemas.openxmlformats.org/officeDocument/2006/relationships/hyperlink" Target="https://www.vectorstock.com/royalty-free-vector/sick-boy-wearing-mask-on-white-background-vector-2922459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s.123rf.com/photo_145179230_stock-vector-man-using-face-mask-sick-of-covid-19-vector-illustration-design.html" TargetMode="External"/><Relationship Id="rId11" Type="http://schemas.openxmlformats.org/officeDocument/2006/relationships/hyperlink" Target="https://es.123rf.com/clipart-vector/kids_playing.html?sti=m29r4x7az7a458vkpt|&amp;mediapopup=118507813" TargetMode="External"/><Relationship Id="rId5" Type="http://schemas.openxmlformats.org/officeDocument/2006/relationships/hyperlink" Target="https://www.pksaonline.com/index.php?main_page=product_info&amp;products_id=114990" TargetMode="External"/><Relationship Id="rId15" Type="http://schemas.openxmlformats.org/officeDocument/2006/relationships/hyperlink" Target="https://www.pngguru.com/free-transparent-background-png-clipart-mudmh" TargetMode="External"/><Relationship Id="rId10" Type="http://schemas.openxmlformats.org/officeDocument/2006/relationships/hyperlink" Target="https://www.crushpixel.com/stock-vector/children-wear-medical-face-mask-1874784.html" TargetMode="External"/><Relationship Id="rId19" Type="http://schemas.openxmlformats.org/officeDocument/2006/relationships/hyperlink" Target="https://www.facebook.com/affinitydental.bgc/photos/a.767870169996152/2658726557577161/?type=3&amp;theater" TargetMode="External"/><Relationship Id="rId4" Type="http://schemas.openxmlformats.org/officeDocument/2006/relationships/hyperlink" Target="https://www.freepik.com/premium-vector/kid-boy-thinking-face_5136153.htm" TargetMode="External"/><Relationship Id="rId9" Type="http://schemas.openxmlformats.org/officeDocument/2006/relationships/hyperlink" Target="https://www.freepik.com/premium-vector/cute-kids-boy-girl-wearing-face-mask_6475096.htm" TargetMode="External"/><Relationship Id="rId14" Type="http://schemas.openxmlformats.org/officeDocument/2006/relationships/hyperlink" Target="https://www.pngfuel.com/free-png/nxpl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9A0C-A2B2-4F7E-B61A-00052817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477" y="10"/>
            <a:ext cx="3377183" cy="3681976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Wearing a Face Mask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1500" u="sng" dirty="0">
                <a:solidFill>
                  <a:schemeClr val="bg1"/>
                </a:solidFill>
              </a:rPr>
              <a:t>Coronavirus Protection</a:t>
            </a:r>
            <a:endParaRPr lang="en-US" sz="4400" u="sng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6ED78-82ED-4194-AFDB-59FBAD9A8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1" r="1361" b="-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F3663-18AA-4C99-9351-82C259B4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77" y="191481"/>
            <a:ext cx="1688738" cy="780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477" y="6018916"/>
            <a:ext cx="4125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solidFill>
                  <a:schemeClr val="bg1"/>
                </a:solidFill>
              </a:rPr>
              <a:t>Created </a:t>
            </a:r>
            <a:r>
              <a:rPr lang="en-IE" sz="1400" dirty="0">
                <a:solidFill>
                  <a:schemeClr val="bg1"/>
                </a:solidFill>
              </a:rPr>
              <a:t>by John McNally, Student Speech and Language Therapist, under the supervision of Michelle O’Donoghue, </a:t>
            </a:r>
            <a:r>
              <a:rPr lang="en-IE" sz="1400" dirty="0" smtClean="0">
                <a:solidFill>
                  <a:schemeClr val="bg1"/>
                </a:solidFill>
              </a:rPr>
              <a:t>SLT, </a:t>
            </a:r>
            <a:r>
              <a:rPr lang="en-IE" sz="1400" dirty="0">
                <a:solidFill>
                  <a:schemeClr val="bg1"/>
                </a:solidFill>
              </a:rPr>
              <a:t>CORU </a:t>
            </a:r>
            <a:r>
              <a:rPr lang="en-IE" sz="1400" dirty="0" err="1" smtClean="0">
                <a:solidFill>
                  <a:schemeClr val="bg1"/>
                </a:solidFill>
              </a:rPr>
              <a:t>reg</a:t>
            </a:r>
            <a:r>
              <a:rPr lang="en-IE" sz="1400" dirty="0" smtClean="0">
                <a:solidFill>
                  <a:schemeClr val="bg1"/>
                </a:solidFill>
              </a:rPr>
              <a:t> 018688</a:t>
            </a:r>
            <a:endParaRPr lang="en-I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3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EE84-F3ED-4B3B-BBCB-977448AA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Face masks protect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BF2FC-9D71-473E-8A39-5A620B216C80}"/>
              </a:ext>
            </a:extLst>
          </p:cNvPr>
          <p:cNvSpPr txBox="1"/>
          <p:nvPr/>
        </p:nvSpPr>
        <p:spPr>
          <a:xfrm>
            <a:off x="838200" y="2548467"/>
            <a:ext cx="4595071" cy="362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Me</a:t>
            </a: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My family</a:t>
            </a: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My friends</a:t>
            </a: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My doctor</a:t>
            </a:r>
          </a:p>
          <a:p>
            <a:pPr marL="5715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My </a:t>
            </a:r>
            <a:r>
              <a:rPr lang="en-US" sz="2600" dirty="0" err="1"/>
              <a:t>carers</a:t>
            </a:r>
            <a:endParaRPr lang="en-US" sz="2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79A6B-3E47-44C3-A9BA-79BBA615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91" y="175"/>
            <a:ext cx="3002281" cy="33831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03345-CD88-4BB5-899C-695A9C97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231" y="321734"/>
            <a:ext cx="2067405" cy="2739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53E380-F0DC-434C-B7FB-6B5EAF493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897" y="3474720"/>
            <a:ext cx="6100914" cy="33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99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AB0201-89FB-4170-90A2-4FD52FCA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344" y="0"/>
            <a:ext cx="75346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DC041-EA80-442A-B83C-A4AC6251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should I wear a face mask?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9E960-BDE9-4B7C-9470-CA278EDAB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698" y="1291189"/>
            <a:ext cx="6773243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0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E124-FDAD-49D3-BF47-A3C197A3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You wear your face mask any time you go outside your house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4732B-7C09-4BFC-9597-F9271CC83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9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C086-C34B-41C6-9CA6-3667A458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99" y="1597818"/>
            <a:ext cx="2454701" cy="366236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You wear your face mask when you are in the park or playground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B2E6D-C411-4C86-949B-F513B6206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-1"/>
            <a:ext cx="92011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C7ED17-267C-4B90-ABDE-E6319BE25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742" y="3851707"/>
            <a:ext cx="805849" cy="585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D07DF4-6E67-45F2-A4AE-1A5BC6356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13">
            <a:off x="4515728" y="2849974"/>
            <a:ext cx="519943" cy="38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CA77C2-96A8-4405-BC25-7ACFA4473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236" y="2466666"/>
            <a:ext cx="589062" cy="428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FCC4B-7C1B-4781-87EF-776533D5D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60972">
            <a:off x="6862707" y="2548901"/>
            <a:ext cx="220273" cy="160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D5019-CD2B-4253-9102-F14E2DA7E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68952">
            <a:off x="8380071" y="2165389"/>
            <a:ext cx="250029" cy="181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19A3D-A2CC-4EC5-A5AB-4B0ACC814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721" y="2834566"/>
            <a:ext cx="251487" cy="182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AF71BC-51E7-43D6-ABDC-91C4EB407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34756">
            <a:off x="10353304" y="2045165"/>
            <a:ext cx="542150" cy="394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528636-C295-4A33-9A3A-38A241248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5285">
            <a:off x="9865895" y="6272733"/>
            <a:ext cx="1459831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1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F704-3943-4618-A8C3-858F64D4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50" y="4102322"/>
            <a:ext cx="2175302" cy="1593627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700" dirty="0">
                <a:solidFill>
                  <a:schemeClr val="bg1"/>
                </a:solidFill>
              </a:rPr>
              <a:t>You wear your face mask when you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D8509-32A1-47A4-897F-ACEF8449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-1"/>
            <a:ext cx="88011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3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9441-E170-4E8B-8B6A-ECDEB067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07" y="1588012"/>
            <a:ext cx="3377183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You wear your face mask when you are at the clinic with your doctor or therapist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5B639A-9F82-4105-867B-EA527155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7315200" cy="686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6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44091-C610-4E2C-8F37-B13C86545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344" y="0"/>
            <a:ext cx="75346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9856A-188A-41DF-801F-2B7A9AFA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52" y="2128993"/>
            <a:ext cx="3733800" cy="2977004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chemeClr val="bg1"/>
                </a:solidFill>
              </a:rPr>
              <a:t>Remember!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/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Even when you are wearing your face mask…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/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You should wash your hands to kill the coronavirus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3C4FE-D9F3-4607-A2F8-3F5949812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344" y="1122948"/>
            <a:ext cx="7534656" cy="49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8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9B5D-C317-4B12-B767-284FCFAB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87" y="2083800"/>
            <a:ext cx="4806184" cy="4281913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500" dirty="0"/>
              <a:t>Even though you might not like wearing your face mask…</a:t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And it might be a little bit uncomfortable…</a:t>
            </a:r>
            <a:br>
              <a:rPr lang="en-US" sz="3500" dirty="0"/>
            </a:b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/>
              <a:t>Remember… It is important to wear it when you are outside your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1D3B2-FA4B-4997-81FE-8FDDBF4F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131" y="0"/>
            <a:ext cx="5434869" cy="71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6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55142-370B-4B69-BFBB-2D0B2938E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344" y="0"/>
            <a:ext cx="75346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355A06-AA7F-420E-82FB-7FFC85B8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I wear a face mask?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16C21-7CD7-47E0-B09A-D265745FD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765" y="1361527"/>
            <a:ext cx="6773243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0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9C108-D8F4-4E13-8B0C-4C7AFA4D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26" y="1804137"/>
            <a:ext cx="3377183" cy="26207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First, clean your hands with soap</a:t>
            </a:r>
          </a:p>
        </p:txBody>
      </p:sp>
      <p:pic>
        <p:nvPicPr>
          <p:cNvPr id="1026" name="Picture 2" descr="Wash, Wash Hands, Coronavirus, Hygiene, Soap, Saniti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"/>
            <a:ext cx="6858000" cy="6858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0580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4C74-86CB-4A59-968B-F00330DD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21"/>
            <a:ext cx="10515600" cy="1325563"/>
          </a:xfrm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How to use this social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5713-7D05-4BD2-9DE3-5327DAA18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084"/>
            <a:ext cx="10515600" cy="5439916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Social stories™ are short, simple stories that help people to understand what is going on (</a:t>
            </a:r>
            <a:r>
              <a:rPr lang="en-GB" dirty="0" err="1">
                <a:solidFill>
                  <a:schemeClr val="bg1"/>
                </a:solidFill>
              </a:rPr>
              <a:t>Gray</a:t>
            </a:r>
            <a:r>
              <a:rPr lang="en-GB" dirty="0">
                <a:solidFill>
                  <a:schemeClr val="bg1"/>
                </a:solidFill>
              </a:rPr>
              <a:t> 2010). 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During this pandemic, there has been a lot of change. Social stories are very helpful to understand some of these changes. 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Follow these steps when using this social story: </a:t>
            </a:r>
            <a:endParaRPr lang="en-IE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Read this story to your child before you put their mask 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When possible read this story to your child in a quiet and calm environment.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Tell your child what you will do, e.g. “This story is about wearing a face mask. Let's read it together”.</a:t>
            </a:r>
            <a:endParaRPr lang="en-IE" dirty="0">
              <a:solidFill>
                <a:schemeClr val="bg1"/>
              </a:solidFill>
            </a:endParaRPr>
          </a:p>
          <a:p>
            <a:pPr lvl="0"/>
            <a:r>
              <a:rPr lang="en-IE" dirty="0">
                <a:solidFill>
                  <a:schemeClr val="bg1"/>
                </a:solidFill>
              </a:rPr>
              <a:t>Maintain a positive, reassuring and patient attitude when reviewing the story.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Review the story as often as required - some social stories will be reviewed once a day, others just before the situation for which they were written.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As your child gets used to the new situation and the story no longer seems necessary, you can phase out the story. </a:t>
            </a:r>
            <a:r>
              <a:rPr lang="en-IE" dirty="0">
                <a:solidFill>
                  <a:schemeClr val="bg1"/>
                </a:solidFill>
              </a:rPr>
              <a:t>For example, you can read it only when your child is having difficulty wearing their mask or perhaps occasionally just to refresh their memory</a:t>
            </a:r>
          </a:p>
          <a:p>
            <a:pPr lvl="0"/>
            <a:r>
              <a:rPr lang="en-IE" dirty="0">
                <a:solidFill>
                  <a:schemeClr val="bg1"/>
                </a:solidFill>
              </a:rPr>
              <a:t>It is a good idea to personalise this social story. The following are examples of how you can do this:</a:t>
            </a:r>
          </a:p>
          <a:p>
            <a:pPr lvl="1"/>
            <a:r>
              <a:rPr lang="en-IE" dirty="0">
                <a:solidFill>
                  <a:schemeClr val="bg1"/>
                </a:solidFill>
              </a:rPr>
              <a:t>Page 1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>
                <a:solidFill>
                  <a:schemeClr val="bg1"/>
                </a:solidFill>
              </a:rPr>
              <a:t>– insert a picture of your family</a:t>
            </a:r>
          </a:p>
          <a:p>
            <a:pPr lvl="1"/>
            <a:r>
              <a:rPr lang="en-IE" dirty="0">
                <a:solidFill>
                  <a:schemeClr val="bg1"/>
                </a:solidFill>
              </a:rPr>
              <a:t>Page 5 – use a picture of the mask you would like your child to wear</a:t>
            </a:r>
          </a:p>
          <a:p>
            <a:pPr lvl="1"/>
            <a:r>
              <a:rPr lang="en-IE" dirty="0">
                <a:solidFill>
                  <a:schemeClr val="bg1"/>
                </a:solidFill>
              </a:rPr>
              <a:t>Page 11 – Insert a picture of your child with their mask on</a:t>
            </a:r>
          </a:p>
          <a:p>
            <a:pPr lvl="1"/>
            <a:r>
              <a:rPr lang="en-IE" dirty="0">
                <a:solidFill>
                  <a:schemeClr val="bg1"/>
                </a:solidFill>
              </a:rPr>
              <a:t>Change the colour of the background on each page to your child’s favourite colour</a:t>
            </a:r>
          </a:p>
          <a:p>
            <a:pPr lvl="1"/>
            <a:r>
              <a:rPr lang="en-IE" dirty="0">
                <a:solidFill>
                  <a:schemeClr val="bg1"/>
                </a:solidFill>
              </a:rPr>
              <a:t>You can customize any page in the social story as long as the message remains consistent</a:t>
            </a:r>
          </a:p>
          <a:p>
            <a:r>
              <a:rPr lang="en-IE" dirty="0">
                <a:solidFill>
                  <a:schemeClr val="bg1"/>
                </a:solidFill>
              </a:rPr>
              <a:t>We hope that you enjoy using this social story</a:t>
            </a:r>
            <a:endParaRPr lang="en-IE" sz="2400" dirty="0">
              <a:solidFill>
                <a:schemeClr val="bg1"/>
              </a:solidFill>
            </a:endParaRPr>
          </a:p>
          <a:p>
            <a:r>
              <a:rPr lang="en-IE" sz="2500" dirty="0">
                <a:solidFill>
                  <a:schemeClr val="bg1"/>
                </a:solidFill>
              </a:rPr>
              <a:t>Reference: </a:t>
            </a:r>
            <a:r>
              <a:rPr lang="en-GB" sz="2500" dirty="0" err="1">
                <a:solidFill>
                  <a:schemeClr val="bg1"/>
                </a:solidFill>
              </a:rPr>
              <a:t>Gray</a:t>
            </a:r>
            <a:r>
              <a:rPr lang="en-GB" sz="2500" dirty="0">
                <a:solidFill>
                  <a:schemeClr val="bg1"/>
                </a:solidFill>
              </a:rPr>
              <a:t>, C. (2010) </a:t>
            </a:r>
            <a:r>
              <a:rPr lang="en-GB" sz="2500" i="1" dirty="0">
                <a:solidFill>
                  <a:schemeClr val="bg1"/>
                </a:solidFill>
              </a:rPr>
              <a:t>The New Social Story™ Book, </a:t>
            </a:r>
            <a:r>
              <a:rPr lang="en-GB" sz="2500" dirty="0">
                <a:solidFill>
                  <a:schemeClr val="bg1"/>
                </a:solidFill>
              </a:rPr>
              <a:t>Future Horizons: Texas.</a:t>
            </a:r>
            <a:endParaRPr lang="en-IE" sz="2500" dirty="0">
              <a:solidFill>
                <a:schemeClr val="bg1"/>
              </a:solidFill>
            </a:endParaRPr>
          </a:p>
          <a:p>
            <a:endParaRPr lang="en-IE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2802E-80EB-4579-B97A-893477F7F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681" y="365125"/>
            <a:ext cx="168873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4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B76BB3-C7CE-43BA-83D4-A31756C8C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761743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BD03EC-EEE8-46CC-8B11-7B3571CC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94" y="2794177"/>
            <a:ext cx="3377183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Hold the mask by the ear loops.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Place the ear loops around your ears and the mask over your face </a:t>
            </a:r>
            <a:r>
              <a:rPr lang="en-US" sz="3400" dirty="0">
                <a:solidFill>
                  <a:schemeClr val="bg1"/>
                </a:solidFill>
              </a:rPr>
              <a:t/>
            </a:r>
            <a:br>
              <a:rPr lang="en-US" sz="3400" dirty="0">
                <a:solidFill>
                  <a:schemeClr val="bg1"/>
                </a:solidFill>
              </a:rPr>
            </a:b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2ACBD-D6D5-4ECA-9184-27523A54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613" y="253218"/>
            <a:ext cx="4037044" cy="6055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F7CAA-C151-47AD-A6CB-BCFDD7C5E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3811">
            <a:off x="5158028" y="2311142"/>
            <a:ext cx="3274607" cy="6018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F7CAA-C151-47AD-A6CB-BCFDD7C5E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2545">
            <a:off x="9770403" y="-1079097"/>
            <a:ext cx="2024047" cy="60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2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0C082A-3A1A-46E6-A0A6-B2202B33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679" y="0"/>
            <a:ext cx="635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04D35-DA9C-419D-9242-720B7726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0"/>
            <a:ext cx="3377183" cy="51892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Push the mask tight against your nose.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/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Make sure it covers your mouth and nose completely.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79B0786-D144-4AA5-8408-6B21A6B404A1}"/>
              </a:ext>
            </a:extLst>
          </p:cNvPr>
          <p:cNvSpPr/>
          <p:nvPr/>
        </p:nvSpPr>
        <p:spPr>
          <a:xfrm rot="18453321">
            <a:off x="7626801" y="5375185"/>
            <a:ext cx="1893857" cy="9082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Arrow: Right 5">
            <a:extLst>
              <a:ext uri="{FF2B5EF4-FFF2-40B4-BE49-F238E27FC236}">
                <a16:creationId xmlns:a16="http://schemas.microsoft.com/office/drawing/2014/main" id="{779B0786-D144-4AA5-8408-6B21A6B404A1}"/>
              </a:ext>
            </a:extLst>
          </p:cNvPr>
          <p:cNvSpPr/>
          <p:nvPr/>
        </p:nvSpPr>
        <p:spPr>
          <a:xfrm rot="20672280">
            <a:off x="6145305" y="3245740"/>
            <a:ext cx="2284275" cy="9082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49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942A3-502D-484F-879E-6FEBF3819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1"/>
            <a:ext cx="762520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9B5C94-1BBC-42B6-93B1-E7C3FDB94DB7}"/>
              </a:ext>
            </a:extLst>
          </p:cNvPr>
          <p:cNvSpPr txBox="1"/>
          <p:nvPr/>
        </p:nvSpPr>
        <p:spPr>
          <a:xfrm>
            <a:off x="561475" y="428178"/>
            <a:ext cx="32137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</a:rPr>
              <a:t>You can ask a grown up for help to make sure you are wearing your mask correctly…</a:t>
            </a:r>
          </a:p>
          <a:p>
            <a:endParaRPr lang="en-IE" sz="3200" dirty="0">
              <a:solidFill>
                <a:schemeClr val="bg1"/>
              </a:solidFill>
            </a:endParaRPr>
          </a:p>
          <a:p>
            <a:r>
              <a:rPr lang="en-IE" sz="3200" dirty="0">
                <a:solidFill>
                  <a:schemeClr val="bg1"/>
                </a:solidFill>
              </a:rPr>
              <a:t>It should look like this when it is on…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5371FF-B0FA-45B8-A8AA-4C265BA0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160" y="0"/>
            <a:ext cx="7625202" cy="6883066"/>
          </a:xfrm>
          <a:prstGeom prst="rect">
            <a:avLst/>
          </a:prstGeom>
        </p:spPr>
      </p:pic>
      <p:pic>
        <p:nvPicPr>
          <p:cNvPr id="15" name="Graphic 14" descr="Arrow Slight curve">
            <a:extLst>
              <a:ext uri="{FF2B5EF4-FFF2-40B4-BE49-F238E27FC236}">
                <a16:creationId xmlns:a16="http://schemas.microsoft.com/office/drawing/2014/main" id="{3690AA7E-2BBF-4E30-B0C5-1D16310F7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6449" y="4952493"/>
            <a:ext cx="3023008" cy="14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7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2826C8-AF49-4E7C-8AB3-0D910E03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1"/>
            <a:ext cx="762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E04A91-9238-4D3D-ADE6-0A493AC8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91063" cy="619609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Try not to touch your face when you are wearing your mask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850709-6BE4-46E7-B0F3-4408CCFC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06" y="186582"/>
            <a:ext cx="4224523" cy="6374639"/>
          </a:xfrm>
          <a:prstGeom prst="rect">
            <a:avLst/>
          </a:prstGeom>
        </p:spPr>
      </p:pic>
      <p:sp>
        <p:nvSpPr>
          <p:cNvPr id="9" name="Minus Sign 8">
            <a:extLst>
              <a:ext uri="{FF2B5EF4-FFF2-40B4-BE49-F238E27FC236}">
                <a16:creationId xmlns:a16="http://schemas.microsoft.com/office/drawing/2014/main" id="{43ED6519-0B5B-4EEA-8079-5438A1B3D73D}"/>
              </a:ext>
            </a:extLst>
          </p:cNvPr>
          <p:cNvSpPr/>
          <p:nvPr/>
        </p:nvSpPr>
        <p:spPr>
          <a:xfrm rot="2466310">
            <a:off x="6928291" y="2590799"/>
            <a:ext cx="2381250" cy="609600"/>
          </a:xfrm>
          <a:prstGeom prst="mathMinus">
            <a:avLst/>
          </a:pr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B47B18-8BAA-41A9-9341-0D2DFEA53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98195">
            <a:off x="7399525" y="2255463"/>
            <a:ext cx="1438781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53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DB8DB-77C7-4010-B599-935DAFAAB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58" y="0"/>
            <a:ext cx="64168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593E21-52F6-4E9C-B7A9-1FA823B9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32" y="881326"/>
            <a:ext cx="4806184" cy="581933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/>
              <a:t>When you get home take off your mask…</a:t>
            </a:r>
            <a:br>
              <a:rPr lang="en-US" sz="4300" dirty="0"/>
            </a:br>
            <a:r>
              <a:rPr lang="en-US" sz="4300" dirty="0"/>
              <a:t/>
            </a:r>
            <a:br>
              <a:rPr lang="en-US" sz="4300" dirty="0"/>
            </a:br>
            <a:r>
              <a:rPr lang="en-US" sz="4300" dirty="0"/>
              <a:t>Wash your hands right away….</a:t>
            </a:r>
            <a:br>
              <a:rPr lang="en-US" sz="4300" dirty="0"/>
            </a:br>
            <a:r>
              <a:rPr lang="en-US" sz="4300" dirty="0"/>
              <a:t/>
            </a:r>
            <a:br>
              <a:rPr lang="en-US" sz="4300" dirty="0"/>
            </a:br>
            <a:r>
              <a:rPr lang="en-US" sz="4300" dirty="0"/>
              <a:t>Ask a grown up to wash your mask.</a:t>
            </a:r>
            <a:br>
              <a:rPr lang="en-US" sz="4300" dirty="0"/>
            </a:br>
            <a:r>
              <a:rPr lang="en-US" sz="4300" dirty="0"/>
              <a:t> </a:t>
            </a:r>
            <a:br>
              <a:rPr lang="en-US" sz="4300" dirty="0"/>
            </a:br>
            <a:endParaRPr lang="en-US" sz="4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A7BD2-1751-459B-B27A-F7DA78DA2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507" y="3981635"/>
            <a:ext cx="2838548" cy="2512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6EA9FE-0737-4C11-A329-A71E1A8B4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507" y="881326"/>
            <a:ext cx="2838548" cy="27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94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3FFE-BC54-4F56-A4EE-47FBAD1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46" y="4597732"/>
            <a:ext cx="11969705" cy="186761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</a:rPr>
              <a:t/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/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4900" dirty="0">
                <a:solidFill>
                  <a:schemeClr val="bg1"/>
                </a:solidFill>
              </a:rPr>
              <a:t>Wearing your face mask helps to fight the coronavirus and to  protect you and everybody else</a:t>
            </a:r>
            <a:r>
              <a:rPr lang="en-US" sz="3100" dirty="0">
                <a:solidFill>
                  <a:schemeClr val="bg1"/>
                </a:solidFill>
              </a:rPr>
              <a:t/>
            </a:r>
            <a:br>
              <a:rPr lang="en-US" sz="3100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46B1E8-B7E3-4239-B54A-A87E0CAE945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60" y="6085979"/>
            <a:ext cx="1688591" cy="772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D6D8C4-7996-49B1-9171-37F76E73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795"/>
            <a:ext cx="12191999" cy="4621527"/>
          </a:xfrm>
          <a:prstGeom prst="rect">
            <a:avLst/>
          </a:prstGeom>
        </p:spPr>
      </p:pic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0E454D3C-301C-46DE-9DCC-9FF422891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060" y="3325913"/>
            <a:ext cx="1419497" cy="14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27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DC08-46DE-4030-B264-75B64CFC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04" y="1732547"/>
            <a:ext cx="11202669" cy="4954003"/>
          </a:xfrm>
        </p:spPr>
        <p:txBody>
          <a:bodyPr>
            <a:normAutofit fontScale="90000"/>
          </a:bodyPr>
          <a:lstStyle/>
          <a:p>
            <a:r>
              <a:rPr lang="en-IE" sz="1600" b="1" dirty="0"/>
              <a:t>References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1: </a:t>
            </a:r>
            <a:r>
              <a:rPr lang="en-IE" sz="1600" dirty="0">
                <a:hlinkClick r:id="rId2"/>
              </a:rPr>
              <a:t>https://www.vecteezy.com/vector-art/831234-family-wearing-protective-medical-masks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2: </a:t>
            </a:r>
            <a:r>
              <a:rPr lang="en-IE" sz="1600" dirty="0">
                <a:hlinkClick r:id="rId3"/>
              </a:rPr>
              <a:t>https://www.shutterstock.com/image-vector/children-wearing-surgical-mask-prevent-virus-1631021197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3, 6, 11, 18: </a:t>
            </a:r>
            <a:r>
              <a:rPr lang="en-IE" sz="1600" dirty="0">
                <a:hlinkClick r:id="rId4"/>
              </a:rPr>
              <a:t>https://www.freepik.com/premium-vector/kid-boy-thinking-face_5136153.htm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4:</a:t>
            </a:r>
            <a:r>
              <a:rPr lang="en-IE" sz="1600" u="sng" dirty="0">
                <a:hlinkClick r:id="rId5"/>
              </a:rPr>
              <a:t>https://www.pksaonline.com/index.php?main_page=product_info&amp;products_id=114990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5: </a:t>
            </a:r>
            <a:r>
              <a:rPr lang="en-IE" sz="1600" dirty="0">
                <a:hlinkClick r:id="rId6"/>
              </a:rPr>
              <a:t>https://es.123rf.com/photo_145179230_stock-vector-man-using-face-mask-sick-of-covid-19-vector-illustration-design.html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7: </a:t>
            </a:r>
            <a:r>
              <a:rPr lang="en-IE" sz="1600" dirty="0">
                <a:hlinkClick r:id="rId7"/>
              </a:rPr>
              <a:t>https://www.bigstockphoto.com/es/image-362022973/stock-vector-crowd-of-infected-and-healthy-people-outside-during-corona-virus-outbreak-men-and-women-protecting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</a:t>
            </a:r>
            <a:r>
              <a:rPr lang="en-IE" sz="1600"/>
              <a:t>8: </a:t>
            </a:r>
            <a:r>
              <a:rPr lang="en-IE" sz="1600">
                <a:hlinkClick r:id="rId8"/>
              </a:rPr>
              <a:t>https://www.freepik.com/premium-vector/cute-kids-girl-wearing-face-mask-health_6296063.htm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9: </a:t>
            </a:r>
            <a:r>
              <a:rPr lang="en-IE" sz="1600" u="sng" dirty="0">
                <a:hlinkClick r:id="rId9"/>
              </a:rPr>
              <a:t>https://www.freepik.com/premium-vector/cute-kids-boy-girl-wearing-face-mask_6475096.htm</a:t>
            </a:r>
            <a:r>
              <a:rPr lang="en-IE" sz="1600" u="sng" dirty="0"/>
              <a:t/>
            </a:r>
            <a:br>
              <a:rPr lang="en-IE" sz="1600" u="sng" dirty="0"/>
            </a:br>
            <a:r>
              <a:rPr lang="en-IE" sz="1600" dirty="0"/>
              <a:t>Image page 10: </a:t>
            </a:r>
            <a:r>
              <a:rPr lang="en-IE" sz="1600" dirty="0">
                <a:hlinkClick r:id="rId2"/>
              </a:rPr>
              <a:t>https://www.vecteezy.com/vector-art/831234-family-wearing-protective-medical-masks</a:t>
            </a:r>
            <a:r>
              <a:rPr lang="en-IE" sz="1600" u="sng" dirty="0"/>
              <a:t/>
            </a:r>
            <a:br>
              <a:rPr lang="en-IE" sz="1600" u="sng" dirty="0"/>
            </a:br>
            <a:r>
              <a:rPr lang="en-IE" sz="1600" dirty="0"/>
              <a:t>Image page 12: </a:t>
            </a:r>
            <a:r>
              <a:rPr lang="en-IE" sz="1600" dirty="0">
                <a:hlinkClick r:id="rId10"/>
              </a:rPr>
              <a:t>https://www.crushpixel.com/stock-vector/children-wear-medical-face-mask-1874784.html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13: </a:t>
            </a:r>
            <a:r>
              <a:rPr lang="en-IE" sz="1600" dirty="0">
                <a:hlinkClick r:id="rId11"/>
              </a:rPr>
              <a:t>https://es.123rf.com/clipart-vector/kids_playing.html?sti=m29r4x7az7a458vkpt|&amp;mediapopup=118507813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14: </a:t>
            </a:r>
            <a:r>
              <a:rPr lang="en-IE" sz="1600" dirty="0">
                <a:hlinkClick r:id="rId12"/>
              </a:rPr>
              <a:t>https://es.123rf.com/clipart-vector/children_shopping.html?sti=lqlfyqb5zntxmdlrx1|&amp;mediapopup=81381606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15: </a:t>
            </a:r>
            <a:r>
              <a:rPr lang="en-IE" sz="1600" dirty="0">
                <a:hlinkClick r:id="rId13"/>
              </a:rPr>
              <a:t>https://es.123rf.com/photo_85325323_stock-vector-children-s-clinic-treatment-is-not-terrible-feeling-relax-.html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16: </a:t>
            </a:r>
            <a:r>
              <a:rPr lang="en-IE" sz="1600" dirty="0">
                <a:hlinkClick r:id="rId14"/>
              </a:rPr>
              <a:t>https://www.pngfuel.com/free-png/nxplq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17: https://www.freepik.com/premium-vector/air-pollution-concept-man-coughing-wearing-protective-face-mask-against-smoke_7022721.htm</a:t>
            </a:r>
            <a:br>
              <a:rPr lang="en-IE" sz="1600" dirty="0"/>
            </a:br>
            <a:r>
              <a:rPr lang="en-IE" sz="1600" dirty="0"/>
              <a:t>Image page 19: </a:t>
            </a:r>
            <a:r>
              <a:rPr lang="en-IE" sz="1600" dirty="0">
                <a:hlinkClick r:id="rId15"/>
              </a:rPr>
              <a:t>https://www.pngguru.com/free-transparent-background-png-clipart-mudmh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20: </a:t>
            </a:r>
            <a:r>
              <a:rPr lang="en-IE" sz="1600" dirty="0">
                <a:hlinkClick r:id="rId16"/>
              </a:rPr>
              <a:t>https://tianascloset.com/index.php/2020/04/05/how-to-wear-your-face-masks-the-right-way/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21: </a:t>
            </a:r>
            <a:r>
              <a:rPr lang="en-IE" sz="1600" dirty="0">
                <a:hlinkClick r:id="rId17"/>
              </a:rPr>
              <a:t>https://deepgreenpermaculture.com/2020/04/06/how-to-safely-put-on-use-and-remove-a-face-mask-to-protect-against-covid-19-coronavirus/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22:</a:t>
            </a:r>
            <a:r>
              <a:rPr lang="en-IE" sz="1600" dirty="0">
                <a:hlinkClick r:id="rId18"/>
              </a:rPr>
              <a:t>https://e-shop.ie/500-pcs-surgical-3-ply-face-mask-in-ireland/p929477c40811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23:</a:t>
            </a:r>
            <a:r>
              <a:rPr lang="en-IE" sz="1600" dirty="0">
                <a:hlinkClick r:id="rId18"/>
              </a:rPr>
              <a:t>https://e-shop.ie/500-pcs-surgical-3-ply-face-mask-in-ireland/p929477c40811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24: :</a:t>
            </a:r>
            <a:r>
              <a:rPr lang="en-IE" sz="1600" dirty="0">
                <a:hlinkClick r:id="rId19"/>
              </a:rPr>
              <a:t>https://www.facebook.com/affinitydental.bgc/photos/a.767870169996152/2658726557577161/?type=3&amp;theatre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25: </a:t>
            </a:r>
            <a:r>
              <a:rPr lang="en-IE" sz="1600" dirty="0">
                <a:hlinkClick r:id="rId20"/>
              </a:rPr>
              <a:t>https://www.vectorstock.com/royalty-free-vector/sick-boy-wearing-mask-on-white-background-vector-29224598</a:t>
            </a:r>
            <a:r>
              <a:rPr lang="en-IE" sz="1600" dirty="0"/>
              <a:t/>
            </a:r>
            <a:br>
              <a:rPr lang="en-IE" sz="1600" dirty="0"/>
            </a:br>
            <a:r>
              <a:rPr lang="en-IE" sz="1600" dirty="0"/>
              <a:t>Image page 26: </a:t>
            </a:r>
            <a:r>
              <a:rPr lang="en-IE" sz="1600" dirty="0">
                <a:hlinkClick r:id="rId21"/>
              </a:rPr>
              <a:t>https://www.istockphoto.com/ie/vector/people-fight-with-coronavirus-cartoon-character-man-and-woman-attack-covid-19-gm1214372541-353288581</a:t>
            </a:r>
            <a:r>
              <a:rPr lang="en-IE" dirty="0"/>
              <a:t/>
            </a:r>
            <a:br>
              <a:rPr lang="en-IE" dirty="0"/>
            </a:br>
            <a:r>
              <a:rPr lang="en-IE" sz="1100" dirty="0"/>
              <a:t/>
            </a:r>
            <a:br>
              <a:rPr lang="en-IE" sz="1100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351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3E5638-41EA-4A4D-A4CB-DE16E6F992F3}"/>
              </a:ext>
            </a:extLst>
          </p:cNvPr>
          <p:cNvSpPr/>
          <p:nvPr/>
        </p:nvSpPr>
        <p:spPr>
          <a:xfrm>
            <a:off x="4654297" y="0"/>
            <a:ext cx="753770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97A53-1FF5-4B4B-A246-7B1B5BF2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0"/>
            <a:ext cx="3536380" cy="381264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This is a story about why you, me and everybody should wear a face mask to protect us from the coronavirus…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613FF-3CE7-4032-A13B-2088F8F5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753" y="1493368"/>
            <a:ext cx="7218290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8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0A961D-0AD9-4A50-BD67-748B57C99AA0}"/>
              </a:ext>
            </a:extLst>
          </p:cNvPr>
          <p:cNvSpPr/>
          <p:nvPr/>
        </p:nvSpPr>
        <p:spPr>
          <a:xfrm>
            <a:off x="4654297" y="0"/>
            <a:ext cx="753770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6866E-4216-408F-A917-715977BA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a face mask?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F2E2D9-4671-4101-8E86-5998A71E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901" y="1280160"/>
            <a:ext cx="6776623" cy="51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49A9-B554-4900-94EC-23D2C6EE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6" y="1457739"/>
            <a:ext cx="3377183" cy="304468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face mask is made of fabric and can look like any of these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E24E8-7193-4155-AA0F-309E0763D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0"/>
          <a:stretch/>
        </p:blipFill>
        <p:spPr>
          <a:xfrm>
            <a:off x="4654295" y="9"/>
            <a:ext cx="3154301" cy="245562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9CD5D44-E487-4380-95B4-63196DE1BCC6}"/>
              </a:ext>
            </a:extLst>
          </p:cNvPr>
          <p:cNvSpPr/>
          <p:nvPr/>
        </p:nvSpPr>
        <p:spPr>
          <a:xfrm rot="20481302">
            <a:off x="2743491" y="3732659"/>
            <a:ext cx="1752941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4D06B-5314-4542-BF23-31B0BA87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596" y="0"/>
            <a:ext cx="4383404" cy="3712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BA389-CCB6-49C9-B62B-CE97116F2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2455631"/>
            <a:ext cx="3292765" cy="2118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91F82-EC2F-4458-B1D6-539345DFD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089" y="3712786"/>
            <a:ext cx="4287911" cy="3145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E7BDEC-A75B-4F27-9582-B8D865E14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295" y="4574127"/>
            <a:ext cx="3249793" cy="24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849E-6D43-407D-A907-A754CA42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56" y="1836552"/>
            <a:ext cx="3377183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A face mask is something you wear over your mouth and your nose.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/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You wear a mask when you are not in your home.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611082-E1C0-485D-BB65-E310CD466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0" b="1"/>
          <a:stretch/>
        </p:blipFill>
        <p:spPr>
          <a:xfrm>
            <a:off x="4679797" y="10"/>
            <a:ext cx="7537704" cy="685799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AF37FD2-9E91-41E4-9A0F-633FB9B7652A}"/>
              </a:ext>
            </a:extLst>
          </p:cNvPr>
          <p:cNvSpPr/>
          <p:nvPr/>
        </p:nvSpPr>
        <p:spPr>
          <a:xfrm rot="13666400">
            <a:off x="10376453" y="527621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EA125-5930-4948-948C-813EFB99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18768">
            <a:off x="10765885" y="2309586"/>
            <a:ext cx="78645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1F3165-25BB-4F3D-A9D0-18D246517212}"/>
              </a:ext>
            </a:extLst>
          </p:cNvPr>
          <p:cNvSpPr/>
          <p:nvPr/>
        </p:nvSpPr>
        <p:spPr>
          <a:xfrm>
            <a:off x="4654297" y="0"/>
            <a:ext cx="753770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5C3DE-E5A1-43C7-91CE-BFA48BFA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Why do I need to wear a face mask?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2B142-363E-4CF7-BD67-A3E008F0B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01" y="1305257"/>
            <a:ext cx="6773243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5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7941-F0DE-455C-A7AC-0B8C8F0C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5" y="1391615"/>
            <a:ext cx="3662906" cy="405118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We use a face mask to stop us from breathing in the coronavirus.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/>
            </a:r>
            <a:br>
              <a:rPr lang="en-US" sz="3700" dirty="0">
                <a:solidFill>
                  <a:schemeClr val="bg1"/>
                </a:solidFill>
              </a:rPr>
            </a:b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4" name="AutoShape 2" descr="3 Ways to Put on a Medical Mask - wikiHow">
            <a:extLst>
              <a:ext uri="{FF2B5EF4-FFF2-40B4-BE49-F238E27FC236}">
                <a16:creationId xmlns:a16="http://schemas.microsoft.com/office/drawing/2014/main" id="{B26D36F9-646B-4AA7-AF5D-35F19BDB2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5915" y="3417210"/>
            <a:ext cx="3073791" cy="30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61CF2-93D9-48B6-88B0-16FB8A704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26" y="-84510"/>
            <a:ext cx="6994319" cy="69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F92E4-D877-4F70-8102-C6A25075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544" y="0"/>
            <a:ext cx="75334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DBEA13-7981-4E0C-A205-8404FF8C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75" y="1835869"/>
            <a:ext cx="4167378" cy="3543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If we are sick, a face mask stops us from giving the coronavirus to other people when we cough or sneeze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85242-746C-467A-92E6-02560CB9E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34" y="1352667"/>
            <a:ext cx="7016275" cy="40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2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328</Words>
  <Application>Microsoft Office PowerPoint</Application>
  <PresentationFormat>Widescreen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Wearing a Face Mask Coronavirus Protection</vt:lpstr>
      <vt:lpstr>How to use this social story</vt:lpstr>
      <vt:lpstr>This is a story about why you, me and everybody should wear a face mask to protect us from the coronavirus…</vt:lpstr>
      <vt:lpstr>What is a face mask?</vt:lpstr>
      <vt:lpstr>  A face mask is made of fabric and can look like any of these           </vt:lpstr>
      <vt:lpstr>A face mask is something you wear over your mouth and your nose.  You wear a mask when you are not in your home.</vt:lpstr>
      <vt:lpstr>Why do I need to wear a face mask?</vt:lpstr>
      <vt:lpstr>We use a face mask to stop us from breathing in the coronavirus.  </vt:lpstr>
      <vt:lpstr>If we are sick, a face mask stops us from giving the coronavirus to other people when we cough or sneeze</vt:lpstr>
      <vt:lpstr>  Face masks protect</vt:lpstr>
      <vt:lpstr>When should I wear a face mask?</vt:lpstr>
      <vt:lpstr>You wear your face mask any time you go outside your house</vt:lpstr>
      <vt:lpstr>You wear your face mask when you are in the park or playground</vt:lpstr>
      <vt:lpstr>You wear your face mask when you go shopping</vt:lpstr>
      <vt:lpstr>You wear your face mask when you are at the clinic with your doctor or therapist</vt:lpstr>
      <vt:lpstr>Remember!  Even when you are wearing your face mask…  You should wash your hands to kill the coronavirus</vt:lpstr>
      <vt:lpstr>Even though you might not like wearing your face mask…  And it might be a little bit uncomfortable…  Remember… It is important to wear it when you are outside your house</vt:lpstr>
      <vt:lpstr>How do I wear a face mask?</vt:lpstr>
      <vt:lpstr>First, clean your hands with soap</vt:lpstr>
      <vt:lpstr>Hold the mask by the ear loops.  Place the ear loops around your ears and the mask over your face  </vt:lpstr>
      <vt:lpstr>Push the mask tight against your nose.  Make sure it covers your mouth and nose completely.</vt:lpstr>
      <vt:lpstr>PowerPoint Presentation</vt:lpstr>
      <vt:lpstr>Try not to touch your face when you are wearing your mask</vt:lpstr>
      <vt:lpstr>When you get home take off your mask…  Wash your hands right away….  Ask a grown up to wash your mask.   </vt:lpstr>
      <vt:lpstr>  Wearing your face mask helps to fight the coronavirus and to  protect you and everybody else </vt:lpstr>
      <vt:lpstr>References  Image page 1: https://www.vecteezy.com/vector-art/831234-family-wearing-protective-medical-masks Image page 2: https://www.shutterstock.com/image-vector/children-wearing-surgical-mask-prevent-virus-1631021197 Image page 3, 6, 11, 18: https://www.freepik.com/premium-vector/kid-boy-thinking-face_5136153.htm Image page 4:https://www.pksaonline.com/index.php?main_page=product_info&amp;products_id=114990 Image page 5: https://es.123rf.com/photo_145179230_stock-vector-man-using-face-mask-sick-of-covid-19-vector-illustration-design.html Image page 7: https://www.bigstockphoto.com/es/image-362022973/stock-vector-crowd-of-infected-and-healthy-people-outside-during-corona-virus-outbreak-men-and-women-protecting Image page 8: https://www.freepik.com/premium-vector/cute-kids-girl-wearing-face-mask-health_6296063.htm Image page 9: https://www.freepik.com/premium-vector/cute-kids-boy-girl-wearing-face-mask_6475096.htm Image page 10: https://www.vecteezy.com/vector-art/831234-family-wearing-protective-medical-masks Image page 12: https://www.crushpixel.com/stock-vector/children-wear-medical-face-mask-1874784.html Image page 13: https://es.123rf.com/clipart-vector/kids_playing.html?sti=m29r4x7az7a458vkpt|&amp;mediapopup=118507813 Image page 14: https://es.123rf.com/clipart-vector/children_shopping.html?sti=lqlfyqb5zntxmdlrx1|&amp;mediapopup=81381606 Image page 15: https://es.123rf.com/photo_85325323_stock-vector-children-s-clinic-treatment-is-not-terrible-feeling-relax-.html Image page 16: https://www.pngfuel.com/free-png/nxplq Image page 17: https://www.freepik.com/premium-vector/air-pollution-concept-man-coughing-wearing-protective-face-mask-against-smoke_7022721.htm Image page 19: https://www.pngguru.com/free-transparent-background-png-clipart-mudmh Image page 20: https://tianascloset.com/index.php/2020/04/05/how-to-wear-your-face-masks-the-right-way/ Image page 21: https://deepgreenpermaculture.com/2020/04/06/how-to-safely-put-on-use-and-remove-a-face-mask-to-protect-against-covid-19-coronavirus/ Image page 22:https://e-shop.ie/500-pcs-surgical-3-ply-face-mask-in-ireland/p929477c40811 Image page 23:https://e-shop.ie/500-pcs-surgical-3-ply-face-mask-in-ireland/p929477c40811 Image page 24: :https://www.facebook.com/affinitydental.bgc/photos/a.767870169996152/2658726557577161/?type=3&amp;theatre Image page 25: https://www.vectorstock.com/royalty-free-vector/sick-boy-wearing-mask-on-white-background-vector-29224598 Image page 26: https://www.istockphoto.com/ie/vector/people-fight-with-coronavirus-cartoon-character-man-and-woman-attack-covid-19-gm1214372541-353288581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Wearing a Face Mask Coronavirus Protection</dc:title>
  <dc:creator>John McNally</dc:creator>
  <cp:lastModifiedBy>Michelle O'Donoghue</cp:lastModifiedBy>
  <cp:revision>37</cp:revision>
  <dcterms:created xsi:type="dcterms:W3CDTF">2020-04-28T17:49:44Z</dcterms:created>
  <dcterms:modified xsi:type="dcterms:W3CDTF">2020-05-05T10:55:21Z</dcterms:modified>
</cp:coreProperties>
</file>